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92" r:id="rId134"/>
    <p:sldId id="390" r:id="rId135"/>
    <p:sldId id="389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14"/>
    <p:restoredTop sz="93587"/>
  </p:normalViewPr>
  <p:slideViewPr>
    <p:cSldViewPr snapToGrid="0" snapToObjects="1">
      <p:cViewPr varScale="1">
        <p:scale>
          <a:sx n="22" d="100"/>
          <a:sy n="22" d="100"/>
        </p:scale>
        <p:origin x="2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D6F2-25F7-454B-8765-EB3601009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09AA-BC88-7744-850C-C62A73A0C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997D6-91F0-804E-905E-A34FB65B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906E7-7928-154F-AF7C-17B94ED93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4DB21-683E-3C4D-8C60-5747902F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151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97D6-3D46-5B4B-B3D0-B5EA3CD2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64A58-FAA4-504B-8849-4245CEFF0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4A91A-C84F-F143-AB5A-2FC8A0BA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473-60A5-D543-8A08-04A89C87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F9BF5-AEDA-8E48-BCAC-3BEFC249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223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D71EFB-DB7F-C44C-8385-90AA23AD5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7FDE5-2D6C-C145-B6F1-A3CBF776D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1082E-F4D2-E14F-8DEF-8D8A6726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F1C70-E9B8-8344-A6EB-DB2771EB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CA3AA-5650-E44C-9154-6F12E1F1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60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105C-794D-8746-B219-29FCBC89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DB6D-1084-4049-8DFA-54B48BEE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2E97B-2149-C540-85F2-1CB181BA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A969A-BF0B-104F-A72A-B6A85CF3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0BA72-BF62-EE46-ADB8-5B3B439C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9825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9A27-A1E7-234F-8D84-F892278D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C5871-F70A-E949-984D-1A416664A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089C-3309-7D41-A876-3ADA2C37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C8E7-6243-F449-92B1-76642C28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8351D-1AC6-A342-A7B1-B589B7C6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6302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3C78-A2DD-214F-8820-D3779F1E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7A72-9D9A-4349-9A8A-3AF84A783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67E84-C92E-C740-B879-DA5F3AEBB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F795D-1F8B-2444-B114-375B9EC0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D6DEE-73D7-D845-90DD-552E75EA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B3933-146B-8E42-B1CC-25EC9E3F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39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DC3D-848C-514C-8E5A-9DCC2E6E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6A65C-DD1F-4D46-80D3-980EE1B37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E0036-CD82-774D-AEB4-256A5846A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EEA94-5D4A-9241-BBE2-9553DF1B0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83E88-C945-6444-846C-10261E122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99E57-23E2-6549-98C3-9D15FD7C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50DAB6-EF01-FA43-8381-9B294A99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22467-7DDC-1742-AC36-C73C7BD6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613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61C2-260E-B141-AECF-936C5C64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5580E-7B0C-0645-A3DF-184F0E56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F8F2E-3999-EC41-A581-FBC0E264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066BB-8299-734C-9E2F-69CD1102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980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6D6A2-D024-6140-95EC-08D91A40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2C155-201D-FE4D-8E88-0EFADED2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1C4B-4743-DE4D-8D4A-F5B3774B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439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956E-E310-9649-A492-0E1EF2D8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1BC11-1D4C-564F-AEB9-00126BB9A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2C003-4305-CF46-BBB6-BCEB073FE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A13B8-B3BD-C44F-8FC3-B1693B73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4BEAE-33CC-AC40-9698-CFCD75A9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36F33-717E-BF45-9118-32677A7C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936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6A4F-16F7-DD46-B36D-E98203BC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09696-3158-4044-80F1-E247C8695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1AC74-F890-E744-BC15-9D1AD2C7C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309FD-0D5D-0347-8CEC-43A03952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21E7B-3A68-E043-B924-6A3BE4A1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C156F-E6A5-EF4E-BCC1-B7728D2D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659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8ED09-3CA9-5949-BF36-F624595B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1A03C-D64C-974C-A7E4-5BF31D0B3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26B7-152B-D045-9D98-12D135359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FC8B-D1C8-2642-86B7-B63EF46666BF}" type="datetimeFigureOut">
              <a:rPr lang="es-ES_tradnl" smtClean="0"/>
              <a:t>8/11/18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8774C-B521-3D47-BFDF-7E491966B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73829-1C42-5348-B59F-0B6FEC6A9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1C39-BE03-7E49-A255-7E3BCD2316F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97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F33DA38-CC04-C04B-BBE8-58E11298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58" y="0"/>
            <a:ext cx="9211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3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F97CDD4-7EC3-C44A-9FCD-624F74BC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48" y="0"/>
            <a:ext cx="924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21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677CE82-7E44-574E-A722-F6B4CAD60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62" y="0"/>
            <a:ext cx="9190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121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0379251-C559-C24A-B18E-1A107341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12" y="0"/>
            <a:ext cx="9301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125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FCF3FBD-9706-2D4A-869B-70419EF5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69" y="0"/>
            <a:ext cx="10721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058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DCF09BE-14BE-C34C-8F1F-8FB709B9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48" y="0"/>
            <a:ext cx="9189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743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786BF75-9ABC-2B4F-A384-96F572C4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92" y="0"/>
            <a:ext cx="9128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95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BFB8EAE2-BC4C-494B-90CD-6815D6A4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60" y="0"/>
            <a:ext cx="9204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304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AB5CC7-D173-4C49-A28E-1BBDD8CB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44" y="0"/>
            <a:ext cx="9254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7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9B1D81B-359D-CA42-9A68-72704A7D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98" y="0"/>
            <a:ext cx="9609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39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7600F0-F254-D34B-BA26-A681C7A4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98" y="0"/>
            <a:ext cx="9519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89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CC84186-5698-2A41-A60E-B7990088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127" y="0"/>
            <a:ext cx="9581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5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7FC62F3-B8B4-394E-B094-7FD58444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70" y="0"/>
            <a:ext cx="921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4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69D23D04-E0B9-1F42-9B38-83B2A711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64" y="0"/>
            <a:ext cx="9356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063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newspaper&#13;&#10;&#13;&#10;Description automatically generated">
            <a:extLst>
              <a:ext uri="{FF2B5EF4-FFF2-40B4-BE49-F238E27FC236}">
                <a16:creationId xmlns:a16="http://schemas.microsoft.com/office/drawing/2014/main" id="{A24F2523-7975-2B47-83D2-4DD30559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75" y="0"/>
            <a:ext cx="9469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007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842535B-3A43-4E45-A699-8E618EE7B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77" y="0"/>
            <a:ext cx="9218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717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A4D6B5-74B4-1045-AAE8-07373D0F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77" y="0"/>
            <a:ext cx="9218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2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D261565-8B39-E446-B84D-ECCDFA8C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80" y="0"/>
            <a:ext cx="9218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024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C7DE7E3-5E55-0A45-8E90-06DEE1D7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18" y="0"/>
            <a:ext cx="9165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417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E2FD6B-1865-7D47-A391-0914CB9C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11" y="0"/>
            <a:ext cx="9122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185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96861F2-D781-C646-B499-E99184EC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85" y="0"/>
            <a:ext cx="9403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528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DAA8304-BA1F-2742-92FE-C5E87490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17" y="0"/>
            <a:ext cx="9258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49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7B35B79-7DFE-0F47-A585-7466CF44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0"/>
            <a:ext cx="9458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3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E0E31F-B823-9245-A0DF-2081A560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43" y="0"/>
            <a:ext cx="9224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436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188B1F8-4BCC-E54E-AD73-D03E1C99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33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newspaper&#13;&#10;&#13;&#10;Description automatically generated">
            <a:extLst>
              <a:ext uri="{FF2B5EF4-FFF2-40B4-BE49-F238E27FC236}">
                <a16:creationId xmlns:a16="http://schemas.microsoft.com/office/drawing/2014/main" id="{3674F855-F58B-8D41-90D7-BDC84CB0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96" y="0"/>
            <a:ext cx="9156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62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CAF92A4-E496-3549-9150-B332A1F4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31" y="0"/>
            <a:ext cx="9366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67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6CF681F-0EE5-AF42-9E49-65F7C10D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31" y="0"/>
            <a:ext cx="9189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655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91519D8-FFC3-DC4A-828C-C959E4B1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55" y="0"/>
            <a:ext cx="926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488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3A28F15-7F5C-7D4A-ABD5-A4B164A6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12" y="0"/>
            <a:ext cx="9301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790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72E18B1-7B77-114C-A1EC-9E5B34BB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71" y="0"/>
            <a:ext cx="9229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317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543A5FF-5F79-8443-9994-187D0944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41" y="0"/>
            <a:ext cx="9220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75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E4DB86-9A3D-214F-894B-D79B6C7C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86" y="0"/>
            <a:ext cx="9270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160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17ABC22-B7A2-1241-9D96-BDF25075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15" y="0"/>
            <a:ext cx="924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6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C0B4178-BB49-8042-94D2-857693D3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05" y="0"/>
            <a:ext cx="9198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382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3;&#10;&#13;&#10;Description automatically generated">
            <a:extLst>
              <a:ext uri="{FF2B5EF4-FFF2-40B4-BE49-F238E27FC236}">
                <a16:creationId xmlns:a16="http://schemas.microsoft.com/office/drawing/2014/main" id="{E1648427-9A60-3643-8A77-E4E9B16E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40" y="0"/>
            <a:ext cx="9309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773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D4329B4-1477-E248-901D-E246615E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0"/>
            <a:ext cx="10014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405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7798F21-FFBC-D748-BEEF-3DFA3F5B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52" y="0"/>
            <a:ext cx="995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162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ED8D6B9-A873-CA4C-8C30-CA6C66E4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623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69DA57C-0AC7-674A-928E-05BDDDEE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306" y="0"/>
            <a:ext cx="9289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01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7DFA07-10A5-5B4B-A2CE-D2F23BF4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5" y="0"/>
            <a:ext cx="923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33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379C4DE-73A0-564C-B264-E0CD3619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96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0AE4695-AB3B-BE43-A9AF-D28E4073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2C05101-D66A-1748-BE91-D5115B9A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04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0E00042-F8F6-314E-8AA4-45DDE8F8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F2D5165-7AA4-1E49-A868-EBC209C8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98" y="0"/>
            <a:ext cx="9217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147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70C317A-F14E-834A-81AF-C0B4F045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085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738050-EBC4-F149-BC87-23442578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204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364536B-56BB-C646-BE70-FA2B9E2B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803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051507D-8F65-464D-BDF2-46A381825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6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254744B-45E8-1649-B956-974E10B17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49" y="0"/>
            <a:ext cx="9224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992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6040C19-A7D5-8A42-97AC-A6BEC973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37" y="0"/>
            <a:ext cx="9326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02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A299BBF-618B-6449-8B5F-6032E996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0"/>
            <a:ext cx="9285111" cy="6858000"/>
          </a:xfrm>
          <a:prstGeom prst="rect">
            <a:avLst/>
          </a:prstGeom>
        </p:spPr>
      </p:pic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AFFE08-1878-044E-972A-B5A24E86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4" y="0"/>
            <a:ext cx="9285111" cy="6858000"/>
          </a:xfrm>
          <a:prstGeom prst="rect">
            <a:avLst/>
          </a:prstGeo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1B4000F-E844-404D-804E-64170C950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444" y="0"/>
            <a:ext cx="9285111" cy="6858000"/>
          </a:xfrm>
          <a:prstGeom prst="rect">
            <a:avLst/>
          </a:prstGeo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CC4215D-E639-914B-96E7-61A91C287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444" y="0"/>
            <a:ext cx="9285111" cy="6858000"/>
          </a:xfrm>
          <a:prstGeom prst="rect">
            <a:avLst/>
          </a:prstGeom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FF6447F-FB81-0F42-B3BC-A85BCEA86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917" y="0"/>
            <a:ext cx="9362166" cy="6858000"/>
          </a:xfrm>
          <a:prstGeom prst="rect">
            <a:avLst/>
          </a:prstGeom>
        </p:spPr>
      </p:pic>
      <p:pic>
        <p:nvPicPr>
          <p:cNvPr id="13" name="Picture 1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A2671A0-57BB-D94A-A1C8-6FE54B478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917" y="0"/>
            <a:ext cx="9362166" cy="6858000"/>
          </a:xfrm>
          <a:prstGeom prst="rect">
            <a:avLst/>
          </a:prstGeom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34B33E2-BC63-C546-A04B-4D62A8AE8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4917" y="0"/>
            <a:ext cx="9362166" cy="6858000"/>
          </a:xfrm>
          <a:prstGeom prst="rect">
            <a:avLst/>
          </a:prstGeom>
        </p:spPr>
      </p:pic>
      <p:pic>
        <p:nvPicPr>
          <p:cNvPr id="17" name="Picture 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3AB98C8-F7D3-CF47-8760-C8A13A7388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  <p:pic>
        <p:nvPicPr>
          <p:cNvPr id="19" name="Picture 1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A247D6C-B438-FE44-92AA-F62FB1916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  <p:pic>
        <p:nvPicPr>
          <p:cNvPr id="21" name="Picture 2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4E96ABE-A0AC-314C-AF60-16BCC96729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  <p:pic>
        <p:nvPicPr>
          <p:cNvPr id="23" name="Picture 2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15061A5-997E-4341-9917-593355DD6B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  <p:pic>
        <p:nvPicPr>
          <p:cNvPr id="25" name="Picture 2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BA9AE28-CA2E-9E48-BEDA-ED65085D5B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  <p:pic>
        <p:nvPicPr>
          <p:cNvPr id="27" name="Picture 2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F223A0F-8BAC-554D-832D-CE3ABBDE2E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  <p:pic>
        <p:nvPicPr>
          <p:cNvPr id="29" name="Picture 2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F467401-6C94-BC4B-97A6-13067465B2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  <p:pic>
        <p:nvPicPr>
          <p:cNvPr id="31" name="Picture 3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9E8B241-7BFB-004C-A164-7204A657A9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  <p:pic>
        <p:nvPicPr>
          <p:cNvPr id="33" name="Picture 3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9B62AB6-5867-1C42-B556-8221A7E3EF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  <p:pic>
        <p:nvPicPr>
          <p:cNvPr id="35" name="Picture 3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AE72515-C2CF-EA4B-A805-2F76F72255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  <p:pic>
        <p:nvPicPr>
          <p:cNvPr id="37" name="Picture 3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F4FFFA7-B2B0-7F4F-B1C6-586B060999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  <p:pic>
        <p:nvPicPr>
          <p:cNvPr id="39" name="Picture 3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AAB91EB-3BA8-0A4E-939E-02607C532C3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883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43210344-EB74-D948-A633-0B5BF735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69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2EEA261-1B2B-2944-A3EE-799EE8E6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2" y="0"/>
            <a:ext cx="93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003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E46B40-BCDC-DD4C-BF7C-3D613871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4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5717E45-BFB1-AF44-AE7A-DA63E6D9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71" y="0"/>
            <a:ext cx="9185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787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912FCCE-2DAC-964C-AA07-B746F19F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15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43093D1-3160-4E43-9DB8-C4334C47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970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FE9F01E-F39C-AF40-9A50-F0FD7DB5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529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F64F3F3-5EBA-BA41-B1A2-0FCF899B5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43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BC07ABD-2DC9-6E46-AE77-D898D5E6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49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EB6170D-3C04-FE4E-A8ED-22FFF9DC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62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039329F-1E1B-EB4E-9924-00761725E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906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6A8B31D-4F37-DB41-810B-363AA58A8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87" y="0"/>
            <a:ext cx="92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665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53DE93E-4AC6-DC4E-BCE4-FD4199D8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7" y="0"/>
            <a:ext cx="9362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651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BA97918D-F92F-1C43-B7F1-9DB9962E0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7" y="0"/>
            <a:ext cx="9362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3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7C08A1B-F484-334E-AD78-60CFDD90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0"/>
            <a:ext cx="9162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290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A3DA981-11DF-3745-A5D1-E70813AE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7" y="0"/>
            <a:ext cx="9362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954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C7583A0-E6F4-8540-855F-345B34F9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0"/>
            <a:ext cx="9285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417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766DAD3-B48F-9A47-8A4A-B1BA211D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0"/>
            <a:ext cx="9285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39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36C4864-4E98-EF44-BA78-9F58ABEE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0"/>
            <a:ext cx="9285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589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A88552F-AA71-404D-BED8-10E2B2FF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0"/>
            <a:ext cx="9285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5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36D29CD-1FDD-A34D-878E-3760BE83C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03" y="0"/>
            <a:ext cx="9209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7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ED06ECB-5784-9C42-834D-D0F4E098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41" y="0"/>
            <a:ext cx="9136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3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DC9D3CFD-23B5-654D-B82C-EF5F54C7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01" y="0"/>
            <a:ext cx="9109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2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text&#13;&#10;&#13;&#10;Description automatically generated">
            <a:extLst>
              <a:ext uri="{FF2B5EF4-FFF2-40B4-BE49-F238E27FC236}">
                <a16:creationId xmlns:a16="http://schemas.microsoft.com/office/drawing/2014/main" id="{2D66CCB7-CB62-BD4F-A4A8-14C9071D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38" y="0"/>
            <a:ext cx="8729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70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3865B61-ED78-AE40-8CF2-701F7204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73" y="0"/>
            <a:ext cx="9164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C823487-9DD7-9249-B89F-E4E5ECF5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57" y="0"/>
            <a:ext cx="9215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7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ED2315E-5329-4547-8803-3E70826E6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20" y="0"/>
            <a:ext cx="922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1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DC97477-1A7F-3745-96E2-EF80CE1E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59" y="0"/>
            <a:ext cx="9219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7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F651BA4-421D-B24A-AF1F-81827744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84" y="0"/>
            <a:ext cx="938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3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B9BAADDA-3929-E74A-92D9-7496935E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60" y="0"/>
            <a:ext cx="9385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9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EC96CA6-3411-6044-AFDC-04B2BFA4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22" y="0"/>
            <a:ext cx="9430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16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BEBC0F2-607A-FF4F-AD14-DBF7821A1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5" y="0"/>
            <a:ext cx="953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44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33C36C3-422D-1D4D-B715-58496AC5A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10" y="0"/>
            <a:ext cx="9369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3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07EA5DE-B894-E24C-B646-44EE772EB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71" y="0"/>
            <a:ext cx="9525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07BE865-A119-0F42-9C53-D5CC6CD2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81" y="0"/>
            <a:ext cx="922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F79DCE4-9EAF-D44E-B917-447D4038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4" y="0"/>
            <a:ext cx="9345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59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81FF8E4-1B7B-E541-919B-6396F901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061" y="0"/>
            <a:ext cx="9253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85B632C-1DDD-EA44-9D96-0CCAECBF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0"/>
            <a:ext cx="9191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38AF1D6-74AE-9342-8BAF-1E2A00F9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5" y="0"/>
            <a:ext cx="9154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59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7D040D1-F963-574C-8A1C-063BC487D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35" y="0"/>
            <a:ext cx="931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8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1A67EE4-AC31-1E4D-9335-ADD21932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04" y="0"/>
            <a:ext cx="9691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55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E424128-A8A0-D347-9587-9C85083E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36" y="0"/>
            <a:ext cx="980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8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A404C79-43F8-5D40-B19E-15B93FE5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42" y="0"/>
            <a:ext cx="9359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18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A133F9E-0A7B-7145-A0E1-12BBDEBB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81" y="0"/>
            <a:ext cx="957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22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8E23646-36C4-6E4E-82D8-5EA17412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07" y="0"/>
            <a:ext cx="9431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2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A9F700-C193-3449-BFBA-99FF69BB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0"/>
            <a:ext cx="9162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51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9A4E56-A004-9141-BEF5-A0771553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36" y="0"/>
            <a:ext cx="9245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21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9778F84-15C4-E848-A4C4-961905A9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0" y="0"/>
            <a:ext cx="9464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1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3670770-60F6-7A49-90CB-91561E6A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44" y="0"/>
            <a:ext cx="9411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74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CD3EFE0-AE2B-9B49-80F2-DB08E706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04" y="0"/>
            <a:ext cx="9681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0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F179EE6-1B08-E442-AC1C-BCB743F0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30" y="0"/>
            <a:ext cx="9096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8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CE6293-D98D-7D47-9C6E-382F1648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42" y="0"/>
            <a:ext cx="9504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2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ABE42AA-31BD-9440-904B-4CFFA191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56" y="0"/>
            <a:ext cx="9592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7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5655B11-90C3-C845-ACBB-2A217D22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62" y="0"/>
            <a:ext cx="9374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870906F-283A-304A-9C07-BB33A208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63" y="0"/>
            <a:ext cx="9518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60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3E91749-0723-E548-A14F-194D5F0F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72" y="0"/>
            <a:ext cx="9299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2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2543CCB-72A2-F547-839A-D6152152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33" y="0"/>
            <a:ext cx="9219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6649110-CDFF-1141-8714-FF9607C6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56" y="0"/>
            <a:ext cx="9589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6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D5180A2-9778-AC46-A34A-1DDA706D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85" y="0"/>
            <a:ext cx="9503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0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BFFD3ED-AF22-F04B-85D1-2A5A3EC3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82" y="0"/>
            <a:ext cx="10204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42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4A58C3B-473E-D248-9BAA-EEECC56A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22" y="0"/>
            <a:ext cx="10024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82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7EA40DD-0D88-574C-B5C2-F379AB57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29" y="0"/>
            <a:ext cx="10269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6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76FD3EB-1844-DC4E-98A2-FEC5E110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55" y="0"/>
            <a:ext cx="9670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31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BCF96A2-5600-C347-9D37-55A5606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63" y="0"/>
            <a:ext cx="9196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12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353270F-1AC6-1B4D-8269-B217DEDA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17" y="0"/>
            <a:ext cx="9265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69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8D68F73-BD77-654B-8D7C-1CCD182B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52" y="0"/>
            <a:ext cx="9242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57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B7726DE-428C-2A47-9957-D90F5AEF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35" y="0"/>
            <a:ext cx="10156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5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8124DD9-956C-854E-A574-26268221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09" y="0"/>
            <a:ext cx="917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39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65FCB3C-CF55-DF47-9E2F-28282A01E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51" y="0"/>
            <a:ext cx="9861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2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A5202DA-8270-E749-B4B4-ED7F8639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52" y="0"/>
            <a:ext cx="9226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39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F64AFDA-6AD7-1D41-A437-B1982DCB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42" y="0"/>
            <a:ext cx="9645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72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CC8C91D-0268-FA48-9AED-DC0955E1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41" y="0"/>
            <a:ext cx="962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01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7FCEAF0-876A-3347-B550-38E33CBD8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0" y="0"/>
            <a:ext cx="962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177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F87B766-41AA-D746-91F3-61BE62236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44" y="0"/>
            <a:ext cx="9370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47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80310CB-3F05-9F4F-A63F-F9C27B8D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83" y="0"/>
            <a:ext cx="925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68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733CDFE-0FB8-5C44-88E7-6D29DF94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12" y="0"/>
            <a:ext cx="9840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8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FE0B22C-045F-594E-BD80-10F57E95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52" y="0"/>
            <a:ext cx="9373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66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45097D2-5B83-6840-A9D9-56C6EE72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76" y="0"/>
            <a:ext cx="9925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8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3587763-28E6-E742-B45A-746D429A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91" y="0"/>
            <a:ext cx="9214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46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25AA9AB-93B3-D141-8951-D0F036E1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40" y="0"/>
            <a:ext cx="92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369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F6A95E-5BA6-784D-8F37-15A08956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29" y="0"/>
            <a:ext cx="9344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0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4BF05BC-97C7-944A-93E0-686692FC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0"/>
            <a:ext cx="9286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5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576B619-90AA-5E45-9C96-371E2FB9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74" y="0"/>
            <a:ext cx="9377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438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C2559A-8F3B-FD4F-A19C-52905573E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66" y="0"/>
            <a:ext cx="9205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40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11ED00A-7B90-1A43-8349-B941DDB5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05" y="0"/>
            <a:ext cx="8981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8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DEE1A3F-4C89-2843-9E0C-2078763F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86" y="0"/>
            <a:ext cx="9193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80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64E510E-72F6-724D-8430-9B1A2846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06" y="0"/>
            <a:ext cx="9087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9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7205618-5252-8443-A8F8-615A12A5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22" y="0"/>
            <a:ext cx="9223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56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0888966-F81D-494A-AE18-AECE67F2D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2" y="0"/>
            <a:ext cx="9388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7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D4AFDBF-5A7F-9E44-B5FF-EE02A1F7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92" y="0"/>
            <a:ext cx="920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24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F67316B-51F4-B24F-A21E-D37348BA4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00" y="0"/>
            <a:ext cx="9345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76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BCFCF4A-A4EA-C745-A404-23D16EB0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64" y="0"/>
            <a:ext cx="9489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7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5908A1D-256E-CE41-A9FD-A14C20A0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03" y="0"/>
            <a:ext cx="9434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796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8D0958D-78FF-A54F-81C1-AD2CCB43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87" y="0"/>
            <a:ext cx="9282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699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5F4E608-2423-D747-80B9-A4E54DBC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80" y="0"/>
            <a:ext cx="9212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91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8528CD7-8B13-654B-BBA0-5618A7CAA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19" y="0"/>
            <a:ext cx="9334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310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1315491-2DD1-9D4A-AA36-5D4E6999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63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621584D-B1BC-574C-80A5-776A77D8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75" y="0"/>
            <a:ext cx="9168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520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F7D0162-E873-7346-A1DC-7E97D1D5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11" y="0"/>
            <a:ext cx="9236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88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2D0BC6B-AE47-2C4D-BD2D-2615893D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12" y="0"/>
            <a:ext cx="919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5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49F8E7B-5158-2844-9D87-FA76933C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57" y="0"/>
            <a:ext cx="9259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586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DDF354C-7153-DB47-BC0D-7DBD9DFFF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45" y="0"/>
            <a:ext cx="9252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67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302DA66-CA08-B94F-8D47-9A4659B3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59" y="0"/>
            <a:ext cx="9286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109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1F5FFE1-27BD-2348-AF4E-2BB0411B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49" y="0"/>
            <a:ext cx="9224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1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AC2739E-6DEF-504E-8152-E20B25C7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31" y="0"/>
            <a:ext cx="916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262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781C83B-1798-0343-9B58-0C9B58D3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97" y="0"/>
            <a:ext cx="9264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687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DDE9F2D2-6EFD-5749-A663-7107B545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71" y="0"/>
            <a:ext cx="9202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54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151D269-D8E6-D249-8599-1B7D5EBD4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64" y="0"/>
            <a:ext cx="926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11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D6FB7DC8-5E0D-1C42-9B94-71AF70A4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04" y="0"/>
            <a:ext cx="9243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23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ED7B26A-3CAC-1049-A7C9-FAE6C260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5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7D95303-BEAE-E249-91D7-306EEF8C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34" y="0"/>
            <a:ext cx="918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50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0</Words>
  <Application>Microsoft Macintosh PowerPoint</Application>
  <PresentationFormat>Widescreen</PresentationFormat>
  <Paragraphs>0</Paragraphs>
  <Slides>164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Alberto Osinaga</dc:creator>
  <cp:lastModifiedBy>Luis Alberto Osinaga</cp:lastModifiedBy>
  <cp:revision>17</cp:revision>
  <dcterms:created xsi:type="dcterms:W3CDTF">2018-11-06T14:01:12Z</dcterms:created>
  <dcterms:modified xsi:type="dcterms:W3CDTF">2018-11-08T20:47:53Z</dcterms:modified>
</cp:coreProperties>
</file>